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81" r:id="rId4"/>
    <p:sldId id="257" r:id="rId5"/>
    <p:sldId id="259" r:id="rId6"/>
    <p:sldId id="260" r:id="rId7"/>
    <p:sldId id="266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88" r:id="rId19"/>
    <p:sldId id="277" r:id="rId20"/>
    <p:sldId id="279" r:id="rId21"/>
    <p:sldId id="289" r:id="rId22"/>
    <p:sldId id="291" r:id="rId23"/>
    <p:sldId id="290" r:id="rId24"/>
    <p:sldId id="292" r:id="rId25"/>
    <p:sldId id="293" r:id="rId26"/>
    <p:sldId id="275" r:id="rId27"/>
    <p:sldId id="276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0"/>
    <p:restoredTop sz="93850"/>
  </p:normalViewPr>
  <p:slideViewPr>
    <p:cSldViewPr snapToGrid="0" snapToObjects="1">
      <p:cViewPr varScale="1">
        <p:scale>
          <a:sx n="145" d="100"/>
          <a:sy n="145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3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7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9" Type="http://schemas.openxmlformats.org/officeDocument/2006/relationships/image" Target="../media/image177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0.png"/><Relationship Id="rId40" Type="http://schemas.openxmlformats.org/officeDocument/2006/relationships/image" Target="../media/image17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36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0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177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BF05-6E80-B648-9C86-10D26D64B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Monte Carlo Prediction</a:t>
                </a:r>
              </a:p>
              <a:p>
                <a:pPr lvl="1"/>
                <a:r>
                  <a:rPr lang="en-US" dirty="0"/>
                  <a:t>First-visit / Every-visit </a:t>
                </a:r>
              </a:p>
              <a:p>
                <a:pPr lvl="1"/>
                <a:r>
                  <a:rPr lang="en-US" dirty="0"/>
                  <a:t>Greedy /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  <a:p>
                <a:pPr lvl="1"/>
                <a:r>
                  <a:rPr lang="en-US" dirty="0"/>
                  <a:t>GLIE </a:t>
                </a:r>
              </a:p>
              <a:p>
                <a:endParaRPr lang="en-US" dirty="0"/>
              </a:p>
              <a:p>
                <a:r>
                  <a:rPr lang="en-US" dirty="0"/>
                  <a:t>Monte Carlo Control</a:t>
                </a:r>
              </a:p>
              <a:p>
                <a:pPr lvl="1"/>
                <a:r>
                  <a:rPr lang="en-US" dirty="0"/>
                  <a:t>Incremental Update</a:t>
                </a:r>
              </a:p>
              <a:p>
                <a:pPr lvl="1"/>
                <a:r>
                  <a:rPr lang="en-US" dirty="0"/>
                  <a:t>Constant step size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BF05-6E80-B648-9C86-10D26D64B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E5ABC-7C36-EF49-A032-C55085552BA0}"/>
              </a:ext>
            </a:extLst>
          </p:cNvPr>
          <p:cNvSpPr txBox="1"/>
          <p:nvPr/>
        </p:nvSpPr>
        <p:spPr>
          <a:xfrm>
            <a:off x="4532462" y="481654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good is my current policy?</a:t>
            </a:r>
          </a:p>
        </p:txBody>
      </p:sp>
    </p:spTree>
    <p:extLst>
      <p:ext uri="{BB962C8B-B14F-4D97-AF65-F5344CB8AC3E}">
        <p14:creationId xmlns:p14="http://schemas.microsoft.com/office/powerpoint/2010/main" val="2286138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2997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C4ACA7-2C46-5D4B-B019-FA9336EC90EB}"/>
              </a:ext>
            </a:extLst>
          </p:cNvPr>
          <p:cNvSpPr txBox="1"/>
          <p:nvPr/>
        </p:nvSpPr>
        <p:spPr>
          <a:xfrm>
            <a:off x="4767232" y="1593931"/>
            <a:ext cx="193354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Cumulative Return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A6F9B-4409-924E-BE02-8D2E4CA9FB7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59321" y="1778597"/>
            <a:ext cx="707911" cy="92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2701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9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blipFill>
                <a:blip r:embed="rId38"/>
                <a:stretch>
                  <a:fillRect l="-785" t="-3030" b="-1818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7" y="4354862"/>
            <a:ext cx="1222651" cy="5704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  <a:endCxn id="116" idx="0"/>
          </p:cNvCxnSpPr>
          <p:nvPr/>
        </p:nvCxnSpPr>
        <p:spPr>
          <a:xfrm>
            <a:off x="3997568" y="5294678"/>
            <a:ext cx="888" cy="928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39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/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1739</Words>
  <Application>Microsoft Macintosh PowerPoint</Application>
  <PresentationFormat>Widescreen</PresentationFormat>
  <Paragraphs>664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Monte Carlo Methods</vt:lpstr>
      <vt:lpstr>Index</vt:lpstr>
      <vt:lpstr>Monte Carlo Methods  Monte Carlo Prediction</vt:lpstr>
      <vt:lpstr>Environment Example </vt:lpstr>
      <vt:lpstr>Environment Example </vt:lpstr>
      <vt:lpstr>Environment Example </vt:lpstr>
      <vt:lpstr>Monte Carlo Methods  Monte Carlo Prediction</vt:lpstr>
      <vt:lpstr>Monte Carlo Prediction </vt:lpstr>
      <vt:lpstr>Monte Carlo Prediction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475</cp:revision>
  <dcterms:created xsi:type="dcterms:W3CDTF">2018-09-08T23:49:33Z</dcterms:created>
  <dcterms:modified xsi:type="dcterms:W3CDTF">2018-09-18T01:01:14Z</dcterms:modified>
</cp:coreProperties>
</file>